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58" r:id="rId2"/>
  </p:sldMasterIdLst>
  <p:notesMasterIdLst>
    <p:notesMasterId r:id="rId8"/>
  </p:notesMasterIdLst>
  <p:handoutMasterIdLst>
    <p:handoutMasterId r:id="rId9"/>
  </p:handoutMasterIdLst>
  <p:sldIdLst>
    <p:sldId id="324" r:id="rId3"/>
    <p:sldId id="325" r:id="rId4"/>
    <p:sldId id="326" r:id="rId5"/>
    <p:sldId id="327" r:id="rId6"/>
    <p:sldId id="32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A9363B"/>
    <a:srgbClr val="FF5F05"/>
    <a:srgbClr val="13294B"/>
    <a:srgbClr val="F4F9F2"/>
    <a:srgbClr val="C84113"/>
    <a:srgbClr val="3B6C35"/>
    <a:srgbClr val="4B868E"/>
    <a:srgbClr val="FBB24D"/>
    <a:srgbClr val="F05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3" autoAdjust="0"/>
    <p:restoredTop sz="95728" autoAdjust="0"/>
  </p:normalViewPr>
  <p:slideViewPr>
    <p:cSldViewPr snapToGrid="0">
      <p:cViewPr varScale="1">
        <p:scale>
          <a:sx n="104" d="100"/>
          <a:sy n="104" d="100"/>
        </p:scale>
        <p:origin x="93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E1E9AA-346A-B3D9-794E-D00029D397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F56AFA-A4B7-7466-6AF7-3B946230D3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678F-55F8-4A98-B438-1921114C3F78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BE0AD-401D-551F-84BA-B7639FBB7E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98A03-EC06-4230-C305-6B23873923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E4B95-DB27-469E-87AB-81525EE3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17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260D9-9A89-466D-AB9E-AB8EEEC5B27F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6F0D5-1438-4C96-931F-854E0BFC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ACE1B05-B0A0-AE27-1462-2564520489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Placeholder">
            <a:extLst>
              <a:ext uri="{FF2B5EF4-FFF2-40B4-BE49-F238E27FC236}">
                <a16:creationId xmlns:a16="http://schemas.microsoft.com/office/drawing/2014/main" id="{DC81612B-D90D-9CB9-5E42-CE2949781B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86249" y="2163545"/>
            <a:ext cx="9603281" cy="1614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497620D0-FD2F-C1C0-438F-BA156FAA85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88719" y="3694701"/>
            <a:ext cx="9603281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8" name="Date Placeholder">
            <a:extLst>
              <a:ext uri="{FF2B5EF4-FFF2-40B4-BE49-F238E27FC236}">
                <a16:creationId xmlns:a16="http://schemas.microsoft.com/office/drawing/2014/main" id="{D3A57C1C-6F1A-1705-E0D4-BE50DA8625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8719" y="4462670"/>
            <a:ext cx="9603281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21001931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range, yellow, bright&#10;&#10;Description automatically generated">
            <a:extLst>
              <a:ext uri="{FF2B5EF4-FFF2-40B4-BE49-F238E27FC236}">
                <a16:creationId xmlns:a16="http://schemas.microsoft.com/office/drawing/2014/main" id="{5C8C5C8E-4E37-A4CC-A5AE-6A1DA9970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pic>
        <p:nvPicPr>
          <p:cNvPr id="11" name="Block I">
            <a:extLst>
              <a:ext uri="{FF2B5EF4-FFF2-40B4-BE49-F238E27FC236}">
                <a16:creationId xmlns:a16="http://schemas.microsoft.com/office/drawing/2014/main" id="{03433787-1CFF-45E7-AF8C-BD6DE67D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275" y="277804"/>
            <a:ext cx="528575" cy="764797"/>
          </a:xfrm>
          <a:prstGeom prst="rect">
            <a:avLst/>
          </a:prstGeom>
        </p:spPr>
      </p:pic>
      <p:sp>
        <p:nvSpPr>
          <p:cNvPr id="6" name="Title Placeholder">
            <a:extLst>
              <a:ext uri="{FF2B5EF4-FFF2-40B4-BE49-F238E27FC236}">
                <a16:creationId xmlns:a16="http://schemas.microsoft.com/office/drawing/2014/main" id="{1E358E9E-D14A-D868-718C-3F41147F1E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7996"/>
            <a:ext cx="10515600" cy="1325563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0" name="Title underscore">
            <a:extLst>
              <a:ext uri="{FF2B5EF4-FFF2-40B4-BE49-F238E27FC236}">
                <a16:creationId xmlns:a16="http://schemas.microsoft.com/office/drawing/2014/main" id="{9AB7A58C-6DBD-4739-B4B2-CF600754B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4159281"/>
            <a:ext cx="1275549" cy="1419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5A4D42FD-F2CE-B461-42FC-B7365425E0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C86609E-3488-AC7D-5BCD-1999D3DF7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3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Accent">
            <a:extLst>
              <a:ext uri="{FF2B5EF4-FFF2-40B4-BE49-F238E27FC236}">
                <a16:creationId xmlns:a16="http://schemas.microsoft.com/office/drawing/2014/main" id="{EC828380-4544-4F96-B8A5-DCC905DD2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E786A00E-850A-460E-A70F-9654094110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4228" y="277803"/>
            <a:ext cx="10370191" cy="11898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9" name="Subheading">
            <a:extLst>
              <a:ext uri="{FF2B5EF4-FFF2-40B4-BE49-F238E27FC236}">
                <a16:creationId xmlns:a16="http://schemas.microsoft.com/office/drawing/2014/main" id="{CC490E05-74DB-0E53-9364-2C3ADCC6A2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1913536"/>
            <a:ext cx="10370191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611F233-E768-987E-50BE-BF98E82C8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2688805"/>
            <a:ext cx="10370190" cy="9631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ubheading 2">
            <a:extLst>
              <a:ext uri="{FF2B5EF4-FFF2-40B4-BE49-F238E27FC236}">
                <a16:creationId xmlns:a16="http://schemas.microsoft.com/office/drawing/2014/main" id="{2D3D518F-FED5-7E25-12CE-FCBE9431A5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228" y="3957788"/>
            <a:ext cx="10370191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9071244-DD24-D83B-A3BC-DF4D85E087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2463" y="4733057"/>
            <a:ext cx="10370190" cy="9631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D04B6268-443E-C233-94CE-19E2240CBF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04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00EE44-1662-6C19-8EEE-4473520A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Placeholder">
            <a:extLst>
              <a:ext uri="{FF2B5EF4-FFF2-40B4-BE49-F238E27FC236}">
                <a16:creationId xmlns:a16="http://schemas.microsoft.com/office/drawing/2014/main" id="{E931AE62-380E-BC43-BCCD-6289A36C17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4228" y="277803"/>
            <a:ext cx="10370191" cy="11898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9" name="Subhead Placeholder - left">
            <a:extLst>
              <a:ext uri="{FF2B5EF4-FFF2-40B4-BE49-F238E27FC236}">
                <a16:creationId xmlns:a16="http://schemas.microsoft.com/office/drawing/2014/main" id="{CC490E05-74DB-0E53-9364-2C3ADCC6A2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611F233-E768-987E-50BE-BF98E82C8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2785267"/>
            <a:ext cx="4876417" cy="2155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ubhead Placeholder - right">
            <a:extLst>
              <a:ext uri="{FF2B5EF4-FFF2-40B4-BE49-F238E27FC236}">
                <a16:creationId xmlns:a16="http://schemas.microsoft.com/office/drawing/2014/main" id="{224424D1-87E7-3962-19AA-DA17D1EABB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8002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629D8EC-3306-885D-34FB-A593175BDA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6237" y="2785267"/>
            <a:ext cx="4876417" cy="2155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epartment/Unit name Placeholder">
            <a:extLst>
              <a:ext uri="{FF2B5EF4-FFF2-40B4-BE49-F238E27FC236}">
                <a16:creationId xmlns:a16="http://schemas.microsoft.com/office/drawing/2014/main" id="{78C65027-A687-41F0-E627-6C9CA6C8D0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54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accent">
            <a:extLst>
              <a:ext uri="{FF2B5EF4-FFF2-40B4-BE49-F238E27FC236}">
                <a16:creationId xmlns:a16="http://schemas.microsoft.com/office/drawing/2014/main" id="{115AD324-E2E1-9400-B6BC-49D0C5F6A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6A7A0BEE-DAD0-8B48-F83D-62899B2EFB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4228" y="277803"/>
            <a:ext cx="10370191" cy="11898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25" name="Subhead Placeholder - left">
            <a:extLst>
              <a:ext uri="{FF2B5EF4-FFF2-40B4-BE49-F238E27FC236}">
                <a16:creationId xmlns:a16="http://schemas.microsoft.com/office/drawing/2014/main" id="{4F21266B-E068-C84F-857F-629382CE95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8" name="Text Placeholder - left">
            <a:extLst>
              <a:ext uri="{FF2B5EF4-FFF2-40B4-BE49-F238E27FC236}">
                <a16:creationId xmlns:a16="http://schemas.microsoft.com/office/drawing/2014/main" id="{E378921D-C904-2C44-DAD3-10FCD05155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1081" y="2774950"/>
            <a:ext cx="4876417" cy="2668588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ubhead Placeholder - right">
            <a:extLst>
              <a:ext uri="{FF2B5EF4-FFF2-40B4-BE49-F238E27FC236}">
                <a16:creationId xmlns:a16="http://schemas.microsoft.com/office/drawing/2014/main" id="{EEBD4F98-6476-56B5-5D6A-FDFCA46BF7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8002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0" name="Text Placeholder -right">
            <a:extLst>
              <a:ext uri="{FF2B5EF4-FFF2-40B4-BE49-F238E27FC236}">
                <a16:creationId xmlns:a16="http://schemas.microsoft.com/office/drawing/2014/main" id="{E6AC3C03-BBBE-A121-29AB-D885327950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44855" y="2774797"/>
            <a:ext cx="4876417" cy="2668588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epartment/unit name Placeholder">
            <a:extLst>
              <a:ext uri="{FF2B5EF4-FFF2-40B4-BE49-F238E27FC236}">
                <a16:creationId xmlns:a16="http://schemas.microsoft.com/office/drawing/2014/main" id="{447F6171-D545-B452-563D-EFB2AE9666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01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2" name="Quote 1 - left">
            <a:extLst>
              <a:ext uri="{FF2B5EF4-FFF2-40B4-BE49-F238E27FC236}">
                <a16:creationId xmlns:a16="http://schemas.microsoft.com/office/drawing/2014/main" id="{74CB6488-2929-62E5-C898-745037E06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2273810" y="1167968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2"/>
                </a:solidFill>
              </a:rPr>
              <a:t>“</a:t>
            </a:r>
          </a:p>
        </p:txBody>
      </p:sp>
      <p:sp>
        <p:nvSpPr>
          <p:cNvPr id="13" name="Quote 1 - right">
            <a:extLst>
              <a:ext uri="{FF2B5EF4-FFF2-40B4-BE49-F238E27FC236}">
                <a16:creationId xmlns:a16="http://schemas.microsoft.com/office/drawing/2014/main" id="{91174DFB-BAA6-41D2-C5C4-B438E22A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40821" y="1185256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15" name="Large Quote  Placeholder">
            <a:extLst>
              <a:ext uri="{FF2B5EF4-FFF2-40B4-BE49-F238E27FC236}">
                <a16:creationId xmlns:a16="http://schemas.microsoft.com/office/drawing/2014/main" id="{8439945E-3870-D7AE-A511-982401C95C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0741" y="1291652"/>
            <a:ext cx="6179926" cy="76479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Large Quote</a:t>
            </a:r>
          </a:p>
        </p:txBody>
      </p:sp>
      <p:sp>
        <p:nvSpPr>
          <p:cNvPr id="17" name="Attribution 1 Placeholder">
            <a:extLst>
              <a:ext uri="{FF2B5EF4-FFF2-40B4-BE49-F238E27FC236}">
                <a16:creationId xmlns:a16="http://schemas.microsoft.com/office/drawing/2014/main" id="{2A25C115-1C3A-AC3A-C7C7-570E85027B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27193" y="2116732"/>
            <a:ext cx="2113474" cy="429881"/>
          </a:xfrm>
        </p:spPr>
        <p:txBody>
          <a:bodyPr anchor="ctr">
            <a:normAutofit/>
          </a:bodyPr>
          <a:lstStyle>
            <a:lvl1pPr marL="0" indent="0" algn="r">
              <a:lnSpc>
                <a:spcPct val="70000"/>
              </a:lnSpc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7" name="Quote 2 - left">
            <a:extLst>
              <a:ext uri="{FF2B5EF4-FFF2-40B4-BE49-F238E27FC236}">
                <a16:creationId xmlns:a16="http://schemas.microsoft.com/office/drawing/2014/main" id="{007BC3EA-75CF-5946-828D-DEFAF530E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2273810" y="3477024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rgbClr val="FF5F05"/>
                </a:solidFill>
              </a:rPr>
              <a:t>“</a:t>
            </a:r>
          </a:p>
        </p:txBody>
      </p:sp>
      <p:sp>
        <p:nvSpPr>
          <p:cNvPr id="8" name="Quote 2 - right">
            <a:extLst>
              <a:ext uri="{FF2B5EF4-FFF2-40B4-BE49-F238E27FC236}">
                <a16:creationId xmlns:a16="http://schemas.microsoft.com/office/drawing/2014/main" id="{254A594E-C5D9-FA57-D21E-EAA6B5CB7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088267" y="3494312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19" name="Long Quote Placeholder">
            <a:extLst>
              <a:ext uri="{FF2B5EF4-FFF2-40B4-BE49-F238E27FC236}">
                <a16:creationId xmlns:a16="http://schemas.microsoft.com/office/drawing/2014/main" id="{C6593C7D-5AD9-BC2C-0070-B0B3F7287B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741" y="3501730"/>
            <a:ext cx="6179926" cy="15072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Long Paragraph Quote </a:t>
            </a:r>
          </a:p>
        </p:txBody>
      </p:sp>
      <p:sp>
        <p:nvSpPr>
          <p:cNvPr id="20" name="Long Quote attribution Placeholder">
            <a:extLst>
              <a:ext uri="{FF2B5EF4-FFF2-40B4-BE49-F238E27FC236}">
                <a16:creationId xmlns:a16="http://schemas.microsoft.com/office/drawing/2014/main" id="{D808D8CD-BCBE-F257-3C6F-64185F7ABD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7193" y="5065124"/>
            <a:ext cx="2113474" cy="429881"/>
          </a:xfrm>
        </p:spPr>
        <p:txBody>
          <a:bodyPr anchor="ctr">
            <a:normAutofit/>
          </a:bodyPr>
          <a:lstStyle>
            <a:lvl1pPr marL="0" indent="0" algn="r">
              <a:lnSpc>
                <a:spcPct val="70000"/>
              </a:lnSpc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28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Placeholder">
            <a:extLst>
              <a:ext uri="{FF2B5EF4-FFF2-40B4-BE49-F238E27FC236}">
                <a16:creationId xmlns:a16="http://schemas.microsoft.com/office/drawing/2014/main" id="{119C3D1A-1767-F64F-CCEA-FD8AB56C88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4228" y="277803"/>
            <a:ext cx="10370191" cy="11898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4038" y="1786687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Subhead 1 Placeholder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77348" y="1786687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75583" y="2561957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32E0F7-8D76-3BED-561C-C7B99F9CA5F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52273" y="3924115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Subhead Placeholder 2">
            <a:extLst>
              <a:ext uri="{FF2B5EF4-FFF2-40B4-BE49-F238E27FC236}">
                <a16:creationId xmlns:a16="http://schemas.microsoft.com/office/drawing/2014/main" id="{4AEA1B53-9D39-71C7-6498-B61C0E9CDA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583" y="3924115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5DAD01A-BC33-C150-4677-8D04EA1F70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73818" y="4699385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93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19C3D1A-1767-F64F-CCEA-FD8AB56C88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4228" y="277803"/>
            <a:ext cx="10370191" cy="11898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8" name="Subhead Placeholder 1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1786687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2561957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82203" y="1786687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Subhead Placeholder 2">
            <a:extLst>
              <a:ext uri="{FF2B5EF4-FFF2-40B4-BE49-F238E27FC236}">
                <a16:creationId xmlns:a16="http://schemas.microsoft.com/office/drawing/2014/main" id="{4AEA1B53-9D39-71C7-6498-B61C0E9CDA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2463" y="3924115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5DAD01A-BC33-C150-4677-8D04EA1F70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0698" y="4699385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32E0F7-8D76-3BED-561C-C7B99F9CA5F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80438" y="3924115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19C3D1A-1767-F64F-CCEA-FD8AB56C88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4228" y="277803"/>
            <a:ext cx="10370191" cy="11898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4038" y="1786687"/>
            <a:ext cx="4738687" cy="43222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Subhead Placeholder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77348" y="2717104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75583" y="3492374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03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19C3D1A-1767-F64F-CCEA-FD8AB56C88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4228" y="277803"/>
            <a:ext cx="10370191" cy="11898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5372" y="277803"/>
            <a:ext cx="516232" cy="745668"/>
          </a:xfrm>
          <a:prstGeom prst="rect">
            <a:avLst/>
          </a:prstGeom>
        </p:spPr>
      </p:pic>
      <p:sp>
        <p:nvSpPr>
          <p:cNvPr id="18" name="Subheading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463" y="2717104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0698" y="3492374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83968" y="1786687"/>
            <a:ext cx="4738687" cy="43222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20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Placeholder">
            <a:extLst>
              <a:ext uri="{FF2B5EF4-FFF2-40B4-BE49-F238E27FC236}">
                <a16:creationId xmlns:a16="http://schemas.microsoft.com/office/drawing/2014/main" id="{119C3D1A-1767-F64F-CCEA-FD8AB56C88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4228" y="277803"/>
            <a:ext cx="10370191" cy="11898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0698" y="1578560"/>
            <a:ext cx="10371957" cy="3875254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4689" y="5590340"/>
            <a:ext cx="10367965" cy="612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7AD99F-45A8-279C-8DD5-6E41B9BE7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Title Placeholder">
            <a:extLst>
              <a:ext uri="{FF2B5EF4-FFF2-40B4-BE49-F238E27FC236}">
                <a16:creationId xmlns:a16="http://schemas.microsoft.com/office/drawing/2014/main" id="{BFEDB59C-4BF0-5E85-1838-3559AB4A4C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86249" y="2163545"/>
            <a:ext cx="9603281" cy="1614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epartment/Unit name placeholder">
            <a:extLst>
              <a:ext uri="{FF2B5EF4-FFF2-40B4-BE49-F238E27FC236}">
                <a16:creationId xmlns:a16="http://schemas.microsoft.com/office/drawing/2014/main" id="{6F3B0995-AA99-DD7A-5E57-105793B75D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88719" y="3694701"/>
            <a:ext cx="9603281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ACD6DADD-8DC8-0FA6-3202-554F0A5F18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88719" y="4462670"/>
            <a:ext cx="9603281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75391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7D02BED8-DBC4-0252-E92E-234AE9D9F1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9104" y="2391179"/>
            <a:ext cx="4187900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A877C0E9-AC67-8A06-EFD9-3C48FB86AF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77339" y="3166449"/>
            <a:ext cx="4187900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69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1" name="Title Placeholder">
            <a:extLst>
              <a:ext uri="{FF2B5EF4-FFF2-40B4-BE49-F238E27FC236}">
                <a16:creationId xmlns:a16="http://schemas.microsoft.com/office/drawing/2014/main" id="{9FFDD080-4638-6791-3E4F-BA329002E2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8247" y="4070491"/>
            <a:ext cx="7695506" cy="76479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48247" y="4980067"/>
            <a:ext cx="7695506" cy="6125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25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accent">
            <a:extLst>
              <a:ext uri="{FF2B5EF4-FFF2-40B4-BE49-F238E27FC236}">
                <a16:creationId xmlns:a16="http://schemas.microsoft.com/office/drawing/2014/main" id="{EC828380-4544-4F96-B8A5-DCC905DD2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Placeholder">
            <a:extLst>
              <a:ext uri="{FF2B5EF4-FFF2-40B4-BE49-F238E27FC236}">
                <a16:creationId xmlns:a16="http://schemas.microsoft.com/office/drawing/2014/main" id="{E786A00E-850A-460E-A70F-9654094110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4228" y="277803"/>
            <a:ext cx="10370191" cy="11898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9"/>
          </a:xfrm>
          <a:prstGeom prst="rect">
            <a:avLst/>
          </a:prstGeom>
        </p:spPr>
      </p:pic>
      <p:sp>
        <p:nvSpPr>
          <p:cNvPr id="5" name="Chart Placeholder">
            <a:extLst>
              <a:ext uri="{FF2B5EF4-FFF2-40B4-BE49-F238E27FC236}">
                <a16:creationId xmlns:a16="http://schemas.microsoft.com/office/drawing/2014/main" id="{A294C2DE-00CB-57AC-36E4-F1BD262706DC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1430338" y="1747838"/>
            <a:ext cx="9134475" cy="43608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partment/unit placeholder">
            <a:extLst>
              <a:ext uri="{FF2B5EF4-FFF2-40B4-BE49-F238E27FC236}">
                <a16:creationId xmlns:a16="http://schemas.microsoft.com/office/drawing/2014/main" id="{D04B6268-443E-C233-94CE-19E2240CBF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47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24AC2DCD-8CF4-84C7-8EDE-4B3776594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17" name="Title Placeholder">
            <a:extLst>
              <a:ext uri="{FF2B5EF4-FFF2-40B4-BE49-F238E27FC236}">
                <a16:creationId xmlns:a16="http://schemas.microsoft.com/office/drawing/2014/main" id="{9E07F9AC-4E7E-9623-9170-90BDADFA2A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698" y="823864"/>
            <a:ext cx="8981220" cy="1107047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2" name="Title Underscore">
            <a:extLst>
              <a:ext uri="{FF2B5EF4-FFF2-40B4-BE49-F238E27FC236}">
                <a16:creationId xmlns:a16="http://schemas.microsoft.com/office/drawing/2014/main" id="{58F4D01E-94DA-4F0B-8E13-618D11B2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1930911"/>
            <a:ext cx="1275549" cy="141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lock I">
            <a:extLst>
              <a:ext uri="{FF2B5EF4-FFF2-40B4-BE49-F238E27FC236}">
                <a16:creationId xmlns:a16="http://schemas.microsoft.com/office/drawing/2014/main" id="{2ECD6B36-AE20-6B2C-70DA-90541397C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45B5409-DDAC-5BBA-E785-37F723B563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0697" y="2328261"/>
            <a:ext cx="8981219" cy="2201477"/>
          </a:xfrm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Questions/Contact/Information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982A2E9-6729-F459-2EB4-38593EB184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0697" y="4952165"/>
            <a:ext cx="8981219" cy="79678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epartment/Unit name Placeholder">
            <a:extLst>
              <a:ext uri="{FF2B5EF4-FFF2-40B4-BE49-F238E27FC236}">
                <a16:creationId xmlns:a16="http://schemas.microsoft.com/office/drawing/2014/main" id="{EC420C19-0C40-EAE2-AA9D-5101B4FF1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DAF599E-70A8-5E76-56CB-CA69217C1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range, yellow, bright&#10;&#10;Description automatically generated">
            <a:extLst>
              <a:ext uri="{FF2B5EF4-FFF2-40B4-BE49-F238E27FC236}">
                <a16:creationId xmlns:a16="http://schemas.microsoft.com/office/drawing/2014/main" id="{5FDB10B8-CE98-AD1D-28BE-E1CDC3CFD3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3DE6DDB-A415-6C63-7353-2B6BB41D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698" y="823864"/>
            <a:ext cx="8981220" cy="1107047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itle Underscore">
            <a:extLst>
              <a:ext uri="{FF2B5EF4-FFF2-40B4-BE49-F238E27FC236}">
                <a16:creationId xmlns:a16="http://schemas.microsoft.com/office/drawing/2014/main" id="{EE499929-DC2D-46B3-A28E-229CC329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1930911"/>
            <a:ext cx="1275549" cy="1419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Block I">
            <a:extLst>
              <a:ext uri="{FF2B5EF4-FFF2-40B4-BE49-F238E27FC236}">
                <a16:creationId xmlns:a16="http://schemas.microsoft.com/office/drawing/2014/main" id="{E693DE19-AD82-43E4-870B-ABD71ED9E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275" y="277804"/>
            <a:ext cx="528575" cy="76479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0D3AEAA-8383-5B38-DD49-CF2D2E42B2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0697" y="2328261"/>
            <a:ext cx="8981219" cy="2201477"/>
          </a:xfrm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Questions/Contact/Information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650F580-D423-6DBC-88B2-B37D4EB87A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0697" y="4952165"/>
            <a:ext cx="8981219" cy="79678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epartment/Unit name Placeholder">
            <a:extLst>
              <a:ext uri="{FF2B5EF4-FFF2-40B4-BE49-F238E27FC236}">
                <a16:creationId xmlns:a16="http://schemas.microsoft.com/office/drawing/2014/main" id="{D09D9943-0FAE-E4DE-E4FE-0B3F8F5513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BC285FAE-FC3C-B139-BFE4-13B464552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20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D6B8ACD-6D5A-1867-304C-7486F40D1A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48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2AFD144-08E0-1DA1-D24B-F1C416C5E5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10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">
            <a:extLst>
              <a:ext uri="{FF2B5EF4-FFF2-40B4-BE49-F238E27FC236}">
                <a16:creationId xmlns:a16="http://schemas.microsoft.com/office/drawing/2014/main" id="{D10096E1-7AA4-3695-82F5-7DAD7028D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3" cy="68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953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>
            <a:extLst>
              <a:ext uri="{FF2B5EF4-FFF2-40B4-BE49-F238E27FC236}">
                <a16:creationId xmlns:a16="http://schemas.microsoft.com/office/drawing/2014/main" id="{C55AD4A4-2991-D3F6-2545-9BA75BB14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" y="3172"/>
            <a:ext cx="12180721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56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210D-E74D-9F46-BBEB-61CE8DBF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7874" y="6247493"/>
            <a:ext cx="27432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47306C45-97B4-7545-8562-07255BCE2FE0}" type="slidenum">
              <a:rPr lang="en-US" smtClean="0"/>
              <a:pPr/>
              <a:t>‹#›</a:t>
            </a:fld>
            <a:r>
              <a:rPr lang="en-US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48726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5C2C3DC9-CBAF-E0AA-9E07-BE81DC63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4" cy="6856612"/>
          </a:xfrm>
          <a:prstGeom prst="rect">
            <a:avLst/>
          </a:prstGeom>
        </p:spPr>
      </p:pic>
      <p:sp>
        <p:nvSpPr>
          <p:cNvPr id="3" name="Title Placeholder">
            <a:extLst>
              <a:ext uri="{FF2B5EF4-FFF2-40B4-BE49-F238E27FC236}">
                <a16:creationId xmlns:a16="http://schemas.microsoft.com/office/drawing/2014/main" id="{ACA65AA5-72F7-BA65-02CD-944C75DCAB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163545"/>
            <a:ext cx="12189530" cy="1614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epartment/Unit name Placeholder">
            <a:extLst>
              <a:ext uri="{FF2B5EF4-FFF2-40B4-BE49-F238E27FC236}">
                <a16:creationId xmlns:a16="http://schemas.microsoft.com/office/drawing/2014/main" id="{3E44D2A3-C965-C633-19E4-D7543644A7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71" y="3694701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A11F428D-6D39-7B6D-AFE8-65D4134A99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0134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8819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">
            <a:extLst>
              <a:ext uri="{FF2B5EF4-FFF2-40B4-BE49-F238E27FC236}">
                <a16:creationId xmlns:a16="http://schemas.microsoft.com/office/drawing/2014/main" id="{4A6F8600-C465-A237-F197-C96A708B3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" y="3172"/>
            <a:ext cx="12180721" cy="6851656"/>
          </a:xfrm>
          <a:prstGeom prst="rect">
            <a:avLst/>
          </a:prstGeom>
        </p:spPr>
      </p:pic>
      <p:sp>
        <p:nvSpPr>
          <p:cNvPr id="3" name="Title Placeholder">
            <a:extLst>
              <a:ext uri="{FF2B5EF4-FFF2-40B4-BE49-F238E27FC236}">
                <a16:creationId xmlns:a16="http://schemas.microsoft.com/office/drawing/2014/main" id="{F16267C3-140D-73DF-5069-F013F81846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9" y="2163545"/>
            <a:ext cx="12180722" cy="1614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epartment/Name Placeholder">
            <a:extLst>
              <a:ext uri="{FF2B5EF4-FFF2-40B4-BE49-F238E27FC236}">
                <a16:creationId xmlns:a16="http://schemas.microsoft.com/office/drawing/2014/main" id="{87E33E8E-94EC-D6F0-814A-4EDAFDEC86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71" y="3694701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53FE06C4-A829-23E6-0677-AB297591F4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0134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4258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>
            <a:extLst>
              <a:ext uri="{FF2B5EF4-FFF2-40B4-BE49-F238E27FC236}">
                <a16:creationId xmlns:a16="http://schemas.microsoft.com/office/drawing/2014/main" id="{7055D02D-3326-7573-A3C0-A19814EB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694"/>
            <a:ext cx="12189532" cy="6856612"/>
          </a:xfrm>
          <a:prstGeom prst="rect">
            <a:avLst/>
          </a:prstGeom>
        </p:spPr>
      </p:pic>
      <p:pic>
        <p:nvPicPr>
          <p:cNvPr id="15" name="Block I">
            <a:extLst>
              <a:ext uri="{FF2B5EF4-FFF2-40B4-BE49-F238E27FC236}">
                <a16:creationId xmlns:a16="http://schemas.microsoft.com/office/drawing/2014/main" id="{193783E6-EE13-4530-A988-B4868B496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8275" y="279019"/>
            <a:ext cx="528575" cy="762367"/>
          </a:xfrm>
          <a:prstGeom prst="rect">
            <a:avLst/>
          </a:prstGeom>
        </p:spPr>
      </p:pic>
      <p:sp>
        <p:nvSpPr>
          <p:cNvPr id="11" name="Title Accent">
            <a:extLst>
              <a:ext uri="{FF2B5EF4-FFF2-40B4-BE49-F238E27FC236}">
                <a16:creationId xmlns:a16="http://schemas.microsoft.com/office/drawing/2014/main" id="{BBEA2DE4-2385-495C-A616-BF4D8C4AE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4A50B919-1C53-82C7-0ADF-4D7B60644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24" name="Subtitle Placeholder">
            <a:extLst>
              <a:ext uri="{FF2B5EF4-FFF2-40B4-BE49-F238E27FC236}">
                <a16:creationId xmlns:a16="http://schemas.microsoft.com/office/drawing/2014/main" id="{E14BE4D4-A7FC-9557-3271-D4088C04E7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Department/unit name Placeholder">
            <a:extLst>
              <a:ext uri="{FF2B5EF4-FFF2-40B4-BE49-F238E27FC236}">
                <a16:creationId xmlns:a16="http://schemas.microsoft.com/office/drawing/2014/main" id="{5CA5320C-70CA-7F64-3D32-B994D01BD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6" name="Slide Number Placeholder">
            <a:extLst>
              <a:ext uri="{FF2B5EF4-FFF2-40B4-BE49-F238E27FC236}">
                <a16:creationId xmlns:a16="http://schemas.microsoft.com/office/drawing/2014/main" id="{2D0D6A88-2FF4-ED2F-DB76-9BB2C9C00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4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">
            <a:extLst>
              <a:ext uri="{FF2B5EF4-FFF2-40B4-BE49-F238E27FC236}">
                <a16:creationId xmlns:a16="http://schemas.microsoft.com/office/drawing/2014/main" id="{C493BA29-88DB-9209-4439-6C9327AE6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3" cy="6856612"/>
          </a:xfrm>
          <a:prstGeom prst="rect">
            <a:avLst/>
          </a:prstGeom>
        </p:spPr>
      </p:pic>
      <p:pic>
        <p:nvPicPr>
          <p:cNvPr id="10" name="Block I">
            <a:extLst>
              <a:ext uri="{FF2B5EF4-FFF2-40B4-BE49-F238E27FC236}">
                <a16:creationId xmlns:a16="http://schemas.microsoft.com/office/drawing/2014/main" id="{72E36FC3-13D9-5B7F-F024-ECE203ECE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7" name="Title Accent">
            <a:extLst>
              <a:ext uri="{FF2B5EF4-FFF2-40B4-BE49-F238E27FC236}">
                <a16:creationId xmlns:a16="http://schemas.microsoft.com/office/drawing/2014/main" id="{70DB334B-58BA-FA46-760E-299BA028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9022AEE9-9854-64A4-8425-2C701E7B8A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Subtitle Placeholder">
            <a:extLst>
              <a:ext uri="{FF2B5EF4-FFF2-40B4-BE49-F238E27FC236}">
                <a16:creationId xmlns:a16="http://schemas.microsoft.com/office/drawing/2014/main" id="{06092AA5-D5FE-2CF4-EDF1-CED258F3F2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1A96EBAC-4595-0697-28AB-2D82831393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004C974-18EE-90F8-50C2-6B74362B7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3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>
            <a:extLst>
              <a:ext uri="{FF2B5EF4-FFF2-40B4-BE49-F238E27FC236}">
                <a16:creationId xmlns:a16="http://schemas.microsoft.com/office/drawing/2014/main" id="{4E2EB510-CA6D-090B-7475-EB8A202E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2" cy="6856612"/>
          </a:xfrm>
          <a:prstGeom prst="rect">
            <a:avLst/>
          </a:prstGeom>
        </p:spPr>
      </p:pic>
      <p:pic>
        <p:nvPicPr>
          <p:cNvPr id="10" name="Block I">
            <a:extLst>
              <a:ext uri="{FF2B5EF4-FFF2-40B4-BE49-F238E27FC236}">
                <a16:creationId xmlns:a16="http://schemas.microsoft.com/office/drawing/2014/main" id="{68FCE613-86B1-45E6-BB32-58EB7FA4B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8275" y="279019"/>
            <a:ext cx="528575" cy="762367"/>
          </a:xfrm>
          <a:prstGeom prst="rect">
            <a:avLst/>
          </a:prstGeom>
        </p:spPr>
      </p:pic>
      <p:sp>
        <p:nvSpPr>
          <p:cNvPr id="5" name="Title accent">
            <a:extLst>
              <a:ext uri="{FF2B5EF4-FFF2-40B4-BE49-F238E27FC236}">
                <a16:creationId xmlns:a16="http://schemas.microsoft.com/office/drawing/2014/main" id="{9D88B7D3-8E4C-8BC3-801C-DEA164218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">
            <a:extLst>
              <a:ext uri="{FF2B5EF4-FFF2-40B4-BE49-F238E27FC236}">
                <a16:creationId xmlns:a16="http://schemas.microsoft.com/office/drawing/2014/main" id="{DB230F21-1FBA-D776-0144-95076DA26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1BA84641-52D3-F667-A202-043557B06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epartment/Unit name Placeholder">
            <a:extLst>
              <a:ext uri="{FF2B5EF4-FFF2-40B4-BE49-F238E27FC236}">
                <a16:creationId xmlns:a16="http://schemas.microsoft.com/office/drawing/2014/main" id="{734D93D2-3734-2540-A03F-C47C6DD212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5E21822-BD18-9D54-B62B-8E5D54BCF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3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2F9A8B31-E9F1-E958-5770-0E4DC6EC1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Block I">
            <a:extLst>
              <a:ext uri="{FF2B5EF4-FFF2-40B4-BE49-F238E27FC236}">
                <a16:creationId xmlns:a16="http://schemas.microsoft.com/office/drawing/2014/main" id="{372EC9F4-B30C-7841-50F3-CAE581C4A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6" name="Title Accent">
            <a:extLst>
              <a:ext uri="{FF2B5EF4-FFF2-40B4-BE49-F238E27FC236}">
                <a16:creationId xmlns:a16="http://schemas.microsoft.com/office/drawing/2014/main" id="{7F62A38B-0BBB-7A39-BE3D-4B696AE8F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C8C38F5E-9BC0-719F-02FF-D9B0010B4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8" name="Subtitle Placeholder">
            <a:extLst>
              <a:ext uri="{FF2B5EF4-FFF2-40B4-BE49-F238E27FC236}">
                <a16:creationId xmlns:a16="http://schemas.microsoft.com/office/drawing/2014/main" id="{93DA8837-8538-EC91-4522-8F7D0204BE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C3874A56-F068-73F4-0F8E-2728FC25B4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FD4F4EDB-DDC3-8969-B1D8-C97542C1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3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8D54B1B0-DD89-9045-4A8D-7B8DB2F801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pic>
        <p:nvPicPr>
          <p:cNvPr id="5" name="Block I">
            <a:extLst>
              <a:ext uri="{FF2B5EF4-FFF2-40B4-BE49-F238E27FC236}">
                <a16:creationId xmlns:a16="http://schemas.microsoft.com/office/drawing/2014/main" id="{B6F3FFB3-15FF-5FEF-255A-ED6AEE9D5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4" name="Title Placeholder">
            <a:extLst>
              <a:ext uri="{FF2B5EF4-FFF2-40B4-BE49-F238E27FC236}">
                <a16:creationId xmlns:a16="http://schemas.microsoft.com/office/drawing/2014/main" id="{F7E785B2-7E34-E0D4-0458-2031C0247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7996"/>
            <a:ext cx="10515600" cy="1325563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5" name="Title underscore">
            <a:extLst>
              <a:ext uri="{FF2B5EF4-FFF2-40B4-BE49-F238E27FC236}">
                <a16:creationId xmlns:a16="http://schemas.microsoft.com/office/drawing/2014/main" id="{73C213B8-2261-4AAB-8CED-8BDC7849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4159281"/>
            <a:ext cx="1275549" cy="141956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epartment/Unit name Placeholder">
            <a:extLst>
              <a:ext uri="{FF2B5EF4-FFF2-40B4-BE49-F238E27FC236}">
                <a16:creationId xmlns:a16="http://schemas.microsoft.com/office/drawing/2014/main" id="{43F3769A-076E-8C78-317D-5BCB57976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576D1151-1586-A4CD-17CD-700A8ECAB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7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08955-08BB-4699-BDD8-1E3D7EEF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B2E1F-8BE8-6F6E-A1F6-527F51B3D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605B6C-A108-B529-76C2-7C90E4E90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82" r:id="rId5"/>
    <p:sldLayoutId id="2147483663" r:id="rId6"/>
    <p:sldLayoutId id="2147483664" r:id="rId7"/>
    <p:sldLayoutId id="2147483665" r:id="rId8"/>
    <p:sldLayoutId id="2147483651" r:id="rId9"/>
    <p:sldLayoutId id="2147483666" r:id="rId10"/>
    <p:sldLayoutId id="2147483671" r:id="rId11"/>
    <p:sldLayoutId id="2147483670" r:id="rId12"/>
    <p:sldLayoutId id="2147483652" r:id="rId13"/>
    <p:sldLayoutId id="2147483653" r:id="rId14"/>
    <p:sldLayoutId id="2147483672" r:id="rId15"/>
    <p:sldLayoutId id="2147483673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54" r:id="rId23"/>
    <p:sldLayoutId id="2147483655" r:id="rId24"/>
    <p:sldLayoutId id="2147483656" r:id="rId25"/>
    <p:sldLayoutId id="2147483657" r:id="rId26"/>
    <p:sldLayoutId id="2147483667" r:id="rId27"/>
    <p:sldLayoutId id="2147483668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6ADA6-32C7-6D47-94AB-D149FA9C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FDBC8-5F1C-654A-9325-61F424413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FB5C-A5C2-4C44-A9DF-4F6A196E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06C45-97B4-7545-8562-07255BCE2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E84A27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329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329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329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329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4FBEBA06-D65E-9525-AD38-8B6F3F12E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2600" y="2163545"/>
            <a:ext cx="10436931" cy="2379880"/>
          </a:xfrm>
        </p:spPr>
        <p:txBody>
          <a:bodyPr>
            <a:normAutofit/>
          </a:bodyPr>
          <a:lstStyle/>
          <a:p>
            <a:r>
              <a:rPr lang="en-US" dirty="0"/>
              <a:t>Predicting Toxicity with the Tox21 Data 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61E6F9-DE13-AA1A-5A7F-89B48CE5AF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33448C-815E-3BA2-457D-F6835EF97A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F9ED8-A876-D549-2795-897F8A51FF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 Tox21 Data 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9A20D-63A9-8A6F-B7EB-E30E1EE909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https://tox21.gov/wp-content/uploads/2021/03/Tox21_FactSheet_Mar2021.pdf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5604F5-1E30-E27A-ADDF-5C13E0A5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425" y="2097160"/>
            <a:ext cx="4830291" cy="29747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C2A3B1-E62B-EF40-AB82-C8A712E03058}"/>
              </a:ext>
            </a:extLst>
          </p:cNvPr>
          <p:cNvSpPr txBox="1"/>
          <p:nvPr/>
        </p:nvSpPr>
        <p:spPr>
          <a:xfrm>
            <a:off x="803188" y="1692876"/>
            <a:ext cx="61042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Tox21  Consortium originated in 2008 and involves several governmental agencies (EPA, NIH, FDA, NTP).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Goals include “developing methods to rapidly and efficiently evaluate the safety of commercial chemicals, pesticides, food additives/contaminants, and medical products.”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Tox21 has performed ~70 high-throughput assays for thousands of compounds, gathering ~120 million data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this workshop, we will use a subset of the publicly available data to predict the toxicity of compounds based on their chemical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017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CD66F-DB23-038C-B317-AE43735961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Converting Chemical Structures to Numerical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7C780-9F90-39FA-DBD7-CBD2E5CCA4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199" y="6356350"/>
            <a:ext cx="10441459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Ross, </a:t>
            </a:r>
            <a:r>
              <a:rPr lang="en-US" dirty="0" err="1"/>
              <a:t>Jerret</a:t>
            </a:r>
            <a:r>
              <a:rPr lang="en-US" dirty="0"/>
              <a:t>, et al. "Large-scale chemical language representations capture molecular structure and properties." Nature Machine Intelligence 4.12 (2022): 1256-1264.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02465D-7918-7782-0B92-567447B883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0D2B40F5-32A8-AE27-B1EB-D368918D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8" y="1634600"/>
            <a:ext cx="10949228" cy="291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8215C7C9-E55B-EF48-0D71-F60638BD03FB}"/>
              </a:ext>
            </a:extLst>
          </p:cNvPr>
          <p:cNvSpPr/>
          <p:nvPr/>
        </p:nvSpPr>
        <p:spPr>
          <a:xfrm>
            <a:off x="1269820" y="432167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87C37-B375-8082-C6FA-07E6269129ED}"/>
              </a:ext>
            </a:extLst>
          </p:cNvPr>
          <p:cNvSpPr txBox="1"/>
          <p:nvPr/>
        </p:nvSpPr>
        <p:spPr>
          <a:xfrm>
            <a:off x="563799" y="5258785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Chemical structures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11C35C0-2337-3377-4CC6-57D3CB3D4AB0}"/>
              </a:ext>
            </a:extLst>
          </p:cNvPr>
          <p:cNvSpPr/>
          <p:nvPr/>
        </p:nvSpPr>
        <p:spPr>
          <a:xfrm>
            <a:off x="3981759" y="432167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AD0CE-A0B5-3AC9-834D-DA51998A5190}"/>
              </a:ext>
            </a:extLst>
          </p:cNvPr>
          <p:cNvSpPr txBox="1"/>
          <p:nvPr/>
        </p:nvSpPr>
        <p:spPr>
          <a:xfrm>
            <a:off x="3288561" y="5258785"/>
            <a:ext cx="209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String representation </a:t>
            </a:r>
          </a:p>
          <a:p>
            <a:pPr algn="ctr"/>
            <a:r>
              <a:rPr lang="en-US" sz="1600" dirty="0"/>
              <a:t>(chemical “language”)</a:t>
            </a:r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5F7B4D6-528E-810F-8BDE-7ED2D3FBEB60}"/>
              </a:ext>
            </a:extLst>
          </p:cNvPr>
          <p:cNvSpPr/>
          <p:nvPr/>
        </p:nvSpPr>
        <p:spPr>
          <a:xfrm>
            <a:off x="6260515" y="432167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21BA6-E8E5-FA29-D53B-328FF92E6D02}"/>
              </a:ext>
            </a:extLst>
          </p:cNvPr>
          <p:cNvSpPr txBox="1"/>
          <p:nvPr/>
        </p:nvSpPr>
        <p:spPr>
          <a:xfrm>
            <a:off x="5444688" y="5258785"/>
            <a:ext cx="2183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Large Language Model outputs vectors from strings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A2EF4806-B91D-22AF-AFB0-A4D5DAA4EC8C}"/>
              </a:ext>
            </a:extLst>
          </p:cNvPr>
          <p:cNvSpPr/>
          <p:nvPr/>
        </p:nvSpPr>
        <p:spPr>
          <a:xfrm>
            <a:off x="8365095" y="432167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107D88-B997-B65F-647C-90BE31F505FC}"/>
              </a:ext>
            </a:extLst>
          </p:cNvPr>
          <p:cNvSpPr txBox="1"/>
          <p:nvPr/>
        </p:nvSpPr>
        <p:spPr>
          <a:xfrm>
            <a:off x="7701258" y="5258785"/>
            <a:ext cx="1812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Additional data/labels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62833BB-3C20-7EA9-AD91-D97C36ECAD53}"/>
              </a:ext>
            </a:extLst>
          </p:cNvPr>
          <p:cNvSpPr/>
          <p:nvPr/>
        </p:nvSpPr>
        <p:spPr>
          <a:xfrm>
            <a:off x="10596935" y="432167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5B69A5-091E-7B2A-F1DE-5FE844BB695C}"/>
              </a:ext>
            </a:extLst>
          </p:cNvPr>
          <p:cNvSpPr txBox="1"/>
          <p:nvPr/>
        </p:nvSpPr>
        <p:spPr>
          <a:xfrm>
            <a:off x="9747597" y="5258785"/>
            <a:ext cx="2183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Downstream tasks/models</a:t>
            </a:r>
          </a:p>
        </p:txBody>
      </p:sp>
    </p:spTree>
    <p:extLst>
      <p:ext uri="{BB962C8B-B14F-4D97-AF65-F5344CB8AC3E}">
        <p14:creationId xmlns:p14="http://schemas.microsoft.com/office/powerpoint/2010/main" val="348061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0810BB-924C-3B23-23CF-B82D8EEF68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Classification: Training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53BE66D-9654-6F53-C1E4-45204C15C0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8DC9A5-2097-5F9E-F4F1-318B2240E6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8BD794-DC8F-A998-E5FE-F49D20192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5" r="22150"/>
          <a:stretch/>
        </p:blipFill>
        <p:spPr bwMode="auto">
          <a:xfrm>
            <a:off x="1059185" y="1913140"/>
            <a:ext cx="1968027" cy="118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rrow: Rotate right with solid fill">
            <a:extLst>
              <a:ext uri="{FF2B5EF4-FFF2-40B4-BE49-F238E27FC236}">
                <a16:creationId xmlns:a16="http://schemas.microsoft.com/office/drawing/2014/main" id="{B7E44890-DD80-DDEF-05FB-C9B314D14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8738" y="203925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184C6-4A29-98F8-1058-E2990AAFACA6}"/>
              </a:ext>
            </a:extLst>
          </p:cNvPr>
          <p:cNvSpPr txBox="1"/>
          <p:nvPr/>
        </p:nvSpPr>
        <p:spPr>
          <a:xfrm>
            <a:off x="3817258" y="2127126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MolFormer</a:t>
            </a:r>
            <a:r>
              <a:rPr lang="en-US" dirty="0"/>
              <a:t> (fixed)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1C272-08FD-656A-9FFC-06B0CB4118DE}"/>
                  </a:ext>
                </a:extLst>
              </p:cNvPr>
              <p:cNvSpPr txBox="1"/>
              <p:nvPr/>
            </p:nvSpPr>
            <p:spPr>
              <a:xfrm>
                <a:off x="3387407" y="2855169"/>
                <a:ext cx="1377685" cy="778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1C272-08FD-656A-9FFC-06B0CB411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407" y="2855169"/>
                <a:ext cx="1377685" cy="778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Arrow: Rotate right with solid fill">
            <a:extLst>
              <a:ext uri="{FF2B5EF4-FFF2-40B4-BE49-F238E27FC236}">
                <a16:creationId xmlns:a16="http://schemas.microsoft.com/office/drawing/2014/main" id="{42DCEA4C-A059-12C3-C8F8-6D4767C35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1358" y="288883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D6C9DA-1231-11BF-8708-A4457B778552}"/>
              </a:ext>
            </a:extLst>
          </p:cNvPr>
          <p:cNvSpPr txBox="1"/>
          <p:nvPr/>
        </p:nvSpPr>
        <p:spPr>
          <a:xfrm>
            <a:off x="5389878" y="2976701"/>
            <a:ext cx="340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Multilayer Perceptron (</a:t>
            </a:r>
            <a:r>
              <a:rPr lang="en-US" b="1" dirty="0"/>
              <a:t>trainable</a:t>
            </a:r>
            <a:r>
              <a:rPr lang="en-US" dirty="0"/>
              <a:t>)</a:t>
            </a:r>
          </a:p>
        </p:txBody>
      </p:sp>
      <p:pic>
        <p:nvPicPr>
          <p:cNvPr id="2054" name="Picture 6" descr="Neural network (machine learning) - Wikipedia">
            <a:extLst>
              <a:ext uri="{FF2B5EF4-FFF2-40B4-BE49-F238E27FC236}">
                <a16:creationId xmlns:a16="http://schemas.microsoft.com/office/drawing/2014/main" id="{2330F1D0-ACD7-84D5-38F2-3DAFCDADB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46" y="1588293"/>
            <a:ext cx="2626479" cy="315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94DE8F-BD9F-CD77-A0B1-1591F0D84198}"/>
              </a:ext>
            </a:extLst>
          </p:cNvPr>
          <p:cNvSpPr txBox="1"/>
          <p:nvPr/>
        </p:nvSpPr>
        <p:spPr>
          <a:xfrm>
            <a:off x="4267777" y="3822879"/>
            <a:ext cx="224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(1=toxic, 0=nontoxic)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5DC006-8925-7800-C221-77877C48043B}"/>
              </a:ext>
            </a:extLst>
          </p:cNvPr>
          <p:cNvSpPr txBox="1"/>
          <p:nvPr/>
        </p:nvSpPr>
        <p:spPr>
          <a:xfrm>
            <a:off x="922210" y="3341804"/>
            <a:ext cx="224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(1=toxic, 0=nontoxic)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FC1296-1C6D-68AC-2479-AF1813711F73}"/>
              </a:ext>
            </a:extLst>
          </p:cNvPr>
          <p:cNvSpPr txBox="1"/>
          <p:nvPr/>
        </p:nvSpPr>
        <p:spPr>
          <a:xfrm>
            <a:off x="997659" y="1543808"/>
            <a:ext cx="224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COMPOUND</a:t>
            </a:r>
          </a:p>
        </p:txBody>
      </p:sp>
      <p:sp>
        <p:nvSpPr>
          <p:cNvPr id="36" name="Left-Right-Up Arrow 35">
            <a:extLst>
              <a:ext uri="{FF2B5EF4-FFF2-40B4-BE49-F238E27FC236}">
                <a16:creationId xmlns:a16="http://schemas.microsoft.com/office/drawing/2014/main" id="{2F5C442E-F76D-5910-404D-4859459F64FB}"/>
              </a:ext>
            </a:extLst>
          </p:cNvPr>
          <p:cNvSpPr/>
          <p:nvPr/>
        </p:nvSpPr>
        <p:spPr>
          <a:xfrm rot="10800000">
            <a:off x="3098230" y="3894130"/>
            <a:ext cx="1163900" cy="654187"/>
          </a:xfrm>
          <a:prstGeom prst="leftRigh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9B06C2-A07F-7F2B-5100-A2848A355598}"/>
              </a:ext>
            </a:extLst>
          </p:cNvPr>
          <p:cNvSpPr txBox="1"/>
          <p:nvPr/>
        </p:nvSpPr>
        <p:spPr>
          <a:xfrm>
            <a:off x="3144615" y="44870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0A3FF92F-180F-33C2-2782-32C4A29E3C85}"/>
              </a:ext>
            </a:extLst>
          </p:cNvPr>
          <p:cNvSpPr/>
          <p:nvPr/>
        </p:nvSpPr>
        <p:spPr>
          <a:xfrm>
            <a:off x="3513361" y="4829837"/>
            <a:ext cx="333633" cy="42678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805CE-50F4-8E2F-CB22-810344CD44D0}"/>
              </a:ext>
            </a:extLst>
          </p:cNvPr>
          <p:cNvSpPr txBox="1"/>
          <p:nvPr/>
        </p:nvSpPr>
        <p:spPr>
          <a:xfrm>
            <a:off x="3144615" y="5264502"/>
            <a:ext cx="1071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 (loss)</a:t>
            </a:r>
          </a:p>
        </p:txBody>
      </p:sp>
      <p:sp>
        <p:nvSpPr>
          <p:cNvPr id="40" name="Bent-Up Arrow 39">
            <a:extLst>
              <a:ext uri="{FF2B5EF4-FFF2-40B4-BE49-F238E27FC236}">
                <a16:creationId xmlns:a16="http://schemas.microsoft.com/office/drawing/2014/main" id="{65752B04-E609-462A-C936-B5116BC79880}"/>
              </a:ext>
            </a:extLst>
          </p:cNvPr>
          <p:cNvSpPr/>
          <p:nvPr/>
        </p:nvSpPr>
        <p:spPr>
          <a:xfrm>
            <a:off x="4033083" y="3353911"/>
            <a:ext cx="3628105" cy="2347846"/>
          </a:xfrm>
          <a:prstGeom prst="bentUpArrow">
            <a:avLst>
              <a:gd name="adj1" fmla="val 10112"/>
              <a:gd name="adj2" fmla="val 10423"/>
              <a:gd name="adj3" fmla="val 12369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05A1D3-CA49-D8C8-F034-6EB9E3366639}"/>
              </a:ext>
            </a:extLst>
          </p:cNvPr>
          <p:cNvSpPr txBox="1"/>
          <p:nvPr/>
        </p:nvSpPr>
        <p:spPr>
          <a:xfrm>
            <a:off x="7458041" y="4775915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Update weights</a:t>
            </a:r>
          </a:p>
          <a:p>
            <a:pPr algn="ctr"/>
            <a:r>
              <a:rPr lang="en-US" dirty="0"/>
              <a:t>(backpropagation)</a:t>
            </a:r>
          </a:p>
        </p:txBody>
      </p:sp>
    </p:spTree>
    <p:extLst>
      <p:ext uri="{BB962C8B-B14F-4D97-AF65-F5344CB8AC3E}">
        <p14:creationId xmlns:p14="http://schemas.microsoft.com/office/powerpoint/2010/main" val="420591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0810BB-924C-3B23-23CF-B82D8EEF68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Classification: Inference/Prediction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53BE66D-9654-6F53-C1E4-45204C15C0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8DC9A5-2097-5F9E-F4F1-318B2240E6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8BD794-DC8F-A998-E5FE-F49D20192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5" r="22150"/>
          <a:stretch/>
        </p:blipFill>
        <p:spPr bwMode="auto">
          <a:xfrm>
            <a:off x="1059185" y="1913140"/>
            <a:ext cx="1968027" cy="118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rrow: Rotate right with solid fill">
            <a:extLst>
              <a:ext uri="{FF2B5EF4-FFF2-40B4-BE49-F238E27FC236}">
                <a16:creationId xmlns:a16="http://schemas.microsoft.com/office/drawing/2014/main" id="{B7E44890-DD80-DDEF-05FB-C9B314D14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8738" y="203925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184C6-4A29-98F8-1058-E2990AAFACA6}"/>
              </a:ext>
            </a:extLst>
          </p:cNvPr>
          <p:cNvSpPr txBox="1"/>
          <p:nvPr/>
        </p:nvSpPr>
        <p:spPr>
          <a:xfrm>
            <a:off x="3817258" y="2127126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MolFormer</a:t>
            </a:r>
            <a:r>
              <a:rPr lang="en-US" dirty="0"/>
              <a:t> (fixed)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1C272-08FD-656A-9FFC-06B0CB4118DE}"/>
                  </a:ext>
                </a:extLst>
              </p:cNvPr>
              <p:cNvSpPr txBox="1"/>
              <p:nvPr/>
            </p:nvSpPr>
            <p:spPr>
              <a:xfrm>
                <a:off x="3387407" y="2855169"/>
                <a:ext cx="1377685" cy="778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1C272-08FD-656A-9FFC-06B0CB411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407" y="2855169"/>
                <a:ext cx="1377685" cy="778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Arrow: Rotate right with solid fill">
            <a:extLst>
              <a:ext uri="{FF2B5EF4-FFF2-40B4-BE49-F238E27FC236}">
                <a16:creationId xmlns:a16="http://schemas.microsoft.com/office/drawing/2014/main" id="{42DCEA4C-A059-12C3-C8F8-6D4767C35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1358" y="2888833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D6C9DA-1231-11BF-8708-A4457B778552}"/>
              </a:ext>
            </a:extLst>
          </p:cNvPr>
          <p:cNvSpPr txBox="1"/>
          <p:nvPr/>
        </p:nvSpPr>
        <p:spPr>
          <a:xfrm>
            <a:off x="5389878" y="2976701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Multilayer Perceptron (</a:t>
            </a:r>
            <a:r>
              <a:rPr lang="en-US" b="1" dirty="0"/>
              <a:t>fixed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94DE8F-BD9F-CD77-A0B1-1591F0D84198}"/>
              </a:ext>
            </a:extLst>
          </p:cNvPr>
          <p:cNvSpPr txBox="1"/>
          <p:nvPr/>
        </p:nvSpPr>
        <p:spPr>
          <a:xfrm>
            <a:off x="4267777" y="3822879"/>
            <a:ext cx="224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(1=toxic, 0=nontoxic)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5DC006-8925-7800-C221-77877C48043B}"/>
              </a:ext>
            </a:extLst>
          </p:cNvPr>
          <p:cNvSpPr txBox="1"/>
          <p:nvPr/>
        </p:nvSpPr>
        <p:spPr>
          <a:xfrm>
            <a:off x="922210" y="3341804"/>
            <a:ext cx="2248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(UNKNOWN)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FC1296-1C6D-68AC-2479-AF1813711F73}"/>
              </a:ext>
            </a:extLst>
          </p:cNvPr>
          <p:cNvSpPr txBox="1"/>
          <p:nvPr/>
        </p:nvSpPr>
        <p:spPr>
          <a:xfrm>
            <a:off x="997659" y="1543808"/>
            <a:ext cx="224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COMPOUND</a:t>
            </a: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0A3FF92F-180F-33C2-2782-32C4A29E3C85}"/>
              </a:ext>
            </a:extLst>
          </p:cNvPr>
          <p:cNvSpPr/>
          <p:nvPr/>
        </p:nvSpPr>
        <p:spPr>
          <a:xfrm rot="5400000">
            <a:off x="3339163" y="3388795"/>
            <a:ext cx="333633" cy="14761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805CE-50F4-8E2F-CB22-810344CD44D0}"/>
              </a:ext>
            </a:extLst>
          </p:cNvPr>
          <p:cNvSpPr txBox="1"/>
          <p:nvPr/>
        </p:nvSpPr>
        <p:spPr>
          <a:xfrm>
            <a:off x="2986152" y="4265345"/>
            <a:ext cx="107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Annotate</a:t>
            </a:r>
          </a:p>
        </p:txBody>
      </p:sp>
      <p:pic>
        <p:nvPicPr>
          <p:cNvPr id="3" name="Picture 6" descr="Neural network (machine learning) - Wikipedia">
            <a:extLst>
              <a:ext uri="{FF2B5EF4-FFF2-40B4-BE49-F238E27FC236}">
                <a16:creationId xmlns:a16="http://schemas.microsoft.com/office/drawing/2014/main" id="{38E3C32D-A5B1-4C52-F1EA-C1E6058C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46" y="1588293"/>
            <a:ext cx="2626479" cy="315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8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MB PPT ORANGE">
      <a:dk1>
        <a:srgbClr val="000000"/>
      </a:dk1>
      <a:lt1>
        <a:srgbClr val="FFFFFF"/>
      </a:lt1>
      <a:dk2>
        <a:srgbClr val="13294B"/>
      </a:dk2>
      <a:lt2>
        <a:srgbClr val="FF5F05"/>
      </a:lt2>
      <a:accent1>
        <a:srgbClr val="0071CE"/>
      </a:accent1>
      <a:accent2>
        <a:srgbClr val="FCB316"/>
      </a:accent2>
      <a:accent3>
        <a:srgbClr val="007E8E"/>
      </a:accent3>
      <a:accent4>
        <a:srgbClr val="006230"/>
      </a:accent4>
      <a:accent5>
        <a:srgbClr val="5C0E41"/>
      </a:accent5>
      <a:accent6>
        <a:srgbClr val="7D3E13"/>
      </a:accent6>
      <a:hlink>
        <a:srgbClr val="C84113"/>
      </a:hlink>
      <a:folHlink>
        <a:srgbClr val="2159A6"/>
      </a:folHlink>
    </a:clrScheme>
    <a:fontScheme name="SMB PPT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B PowerPoint Template V4" id="{B3CBA2D6-773F-894A-97CE-392945FF435E}" vid="{C086EF9A-8907-304D-A9A1-B52FE47F1245}"/>
    </a:ext>
  </a:extLst>
</a:theme>
</file>

<file path=ppt/theme/theme2.xml><?xml version="1.0" encoding="utf-8"?>
<a:theme xmlns:a="http://schemas.openxmlformats.org/drawingml/2006/main" name="Custom Design">
  <a:themeElements>
    <a:clrScheme name="Custom 5">
      <a:dk1>
        <a:srgbClr val="13284B"/>
      </a:dk1>
      <a:lt1>
        <a:srgbClr val="FFFFFF"/>
      </a:lt1>
      <a:dk2>
        <a:srgbClr val="1E3877"/>
      </a:dk2>
      <a:lt2>
        <a:srgbClr val="F8FAFC"/>
      </a:lt2>
      <a:accent1>
        <a:srgbClr val="FF552E"/>
      </a:accent1>
      <a:accent2>
        <a:srgbClr val="1D58A7"/>
      </a:accent2>
      <a:accent3>
        <a:srgbClr val="F5821E"/>
      </a:accent3>
      <a:accent4>
        <a:srgbClr val="009FD3"/>
      </a:accent4>
      <a:accent5>
        <a:srgbClr val="DD3403"/>
      </a:accent5>
      <a:accent6>
        <a:srgbClr val="D2D2D2"/>
      </a:accent6>
      <a:hlink>
        <a:srgbClr val="1D58A7"/>
      </a:hlink>
      <a:folHlink>
        <a:srgbClr val="DD340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9" id="{EB6B2FBE-53CE-AE45-9D18-D10FBF4063E0}" vid="{7AC8A834-0896-8341-9AC3-2DE1C842C7A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12753</TotalTime>
  <Words>259</Words>
  <Application>Microsoft Macintosh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Cambria Math</vt:lpstr>
      <vt:lpstr>Courier New</vt:lpstr>
      <vt:lpstr>Georgia</vt:lpstr>
      <vt:lpstr>Source Sans Pro</vt:lpstr>
      <vt:lpstr>Source Sans Pro SemiBold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Lin, Bryan</dc:creator>
  <cp:lastModifiedBy>Kleiman, Diego</cp:lastModifiedBy>
  <cp:revision>433</cp:revision>
  <dcterms:created xsi:type="dcterms:W3CDTF">2022-06-14T14:37:32Z</dcterms:created>
  <dcterms:modified xsi:type="dcterms:W3CDTF">2024-06-04T22:02:21Z</dcterms:modified>
</cp:coreProperties>
</file>